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48"/>
  </p:normalViewPr>
  <p:slideViewPr>
    <p:cSldViewPr snapToGrid="0" snapToObjects="1">
      <p:cViewPr>
        <p:scale>
          <a:sx n="103" d="100"/>
          <a:sy n="103" d="100"/>
        </p:scale>
        <p:origin x="656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3DF70-AC0A-C748-8020-E04C2F40DA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E86F23-D860-954A-AE95-3817A4E921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96E77B-ECB2-4A4D-94A3-5B5AEA90C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DF504-4784-144D-B5FF-FD7E272DADC9}" type="datetimeFigureOut">
              <a:rPr lang="en-GB" smtClean="0"/>
              <a:t>19/11/2021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217787-0731-6B49-AF3D-CFB411166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EE195C-7B9C-3E49-B783-A74C902C3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DC55B-BBF5-844C-A45B-DF5BA56B71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146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14563-CB53-4A4A-A979-EA2C4A38E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E4A93C-8C34-8544-8EA8-D21EA03319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9B54E7-090F-3445-A381-361C996A3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DF504-4784-144D-B5FF-FD7E272DADC9}" type="datetimeFigureOut">
              <a:rPr lang="en-GB" smtClean="0"/>
              <a:t>19/11/2021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715490-FDEE-4146-A55B-CA707F3CF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33B014-156F-3F49-9238-55D28B452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DC55B-BBF5-844C-A45B-DF5BA56B71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668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37A013-233B-1149-BDAB-5A09FB024A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50DEEF-65A8-1840-91E3-75A82BE615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5CC1CB-8913-2646-82FD-DDFBDE0F3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DF504-4784-144D-B5FF-FD7E272DADC9}" type="datetimeFigureOut">
              <a:rPr lang="en-GB" smtClean="0"/>
              <a:t>19/11/2021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763973-7FBE-DC48-AFF6-535398AEC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D672BE-00D5-8B4B-8BE2-96191B250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DC55B-BBF5-844C-A45B-DF5BA56B71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235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990EC-47EF-8847-9404-05FABC8ED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26707-25C0-B44A-B3C7-9BD9021341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485DED-E80D-3A47-92E6-5CF0AA6AE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DF504-4784-144D-B5FF-FD7E272DADC9}" type="datetimeFigureOut">
              <a:rPr lang="en-GB" smtClean="0"/>
              <a:t>19/11/2021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EE9A14-187D-E640-8D04-2568FCAC6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0985C3-BF19-6B4D-9E07-3219EF0A2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DC55B-BBF5-844C-A45B-DF5BA56B71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183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6D0D4-F95C-E747-B7AD-1311A5048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28B125-0D26-4E44-9E09-FD810E49ED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9841DF-25A5-4E43-AE25-6E49286C8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DF504-4784-144D-B5FF-FD7E272DADC9}" type="datetimeFigureOut">
              <a:rPr lang="en-GB" smtClean="0"/>
              <a:t>19/11/2021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EB955E-9EDB-2341-A3D9-A5C152383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2EA08C-F032-5C4F-BC6F-61F2AC8D0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DC55B-BBF5-844C-A45B-DF5BA56B71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4640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46EF0-9AAE-9240-9053-C4243AB6B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AC19BA-9E88-9C4F-B5DC-DC6E8B4136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9ADF00-494C-E14E-86E8-BDB5E71B94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2F3F79-DE56-664F-B270-5F31A8F8B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DF504-4784-144D-B5FF-FD7E272DADC9}" type="datetimeFigureOut">
              <a:rPr lang="en-GB" smtClean="0"/>
              <a:t>19/11/2021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3AEEE5-40CD-B34D-89A4-7887054D0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41B849-5D61-9E45-BDA1-311AD0F38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DC55B-BBF5-844C-A45B-DF5BA56B71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7542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25BE0-1C1A-D843-AA15-1A76DC7F6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185CE-738A-2B4F-9D78-9EE754716D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97B596-702E-8540-8F0B-19A198F3BF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D9647E-9345-174D-A530-A9E7A9B238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4682E6-9F68-5A45-A42E-D05C47FEFE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13F561-5E4F-9345-A328-4D02496FD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DF504-4784-144D-B5FF-FD7E272DADC9}" type="datetimeFigureOut">
              <a:rPr lang="en-GB" smtClean="0"/>
              <a:t>19/11/2021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E2E4EF-2DC0-604A-A801-CD10B88CF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891E77-6683-B948-94DA-6DBD7B5E9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DC55B-BBF5-844C-A45B-DF5BA56B71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659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B0858-E8D7-8B48-B291-78CD31D6E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307C92-9EC2-B445-A2BA-FE3DEB21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DF504-4784-144D-B5FF-FD7E272DADC9}" type="datetimeFigureOut">
              <a:rPr lang="en-GB" smtClean="0"/>
              <a:t>19/11/2021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C45F68-0617-2247-9FC5-65EE44F74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974717-A4F4-F941-A888-9D0468B05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DC55B-BBF5-844C-A45B-DF5BA56B71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486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B07C0F-9EE6-C548-8DA4-84E519E31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DF504-4784-144D-B5FF-FD7E272DADC9}" type="datetimeFigureOut">
              <a:rPr lang="en-GB" smtClean="0"/>
              <a:t>19/11/2021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C31A62-A187-034E-A8BD-37F1759BF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D471EF-B734-514C-AB72-730F2C912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DC55B-BBF5-844C-A45B-DF5BA56B71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385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8A910-4C32-074C-B300-E9F070293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9DAE0-583C-6443-A1B9-3D433DDA7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C45AAF-7922-6B4C-97D9-9F8C36BA51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49FE23-2DF4-D946-96ED-6D15E04EC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DF504-4784-144D-B5FF-FD7E272DADC9}" type="datetimeFigureOut">
              <a:rPr lang="en-GB" smtClean="0"/>
              <a:t>19/11/2021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D15E8F-FC07-E84D-A69C-310A6F4D6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B70173-06FA-A14E-A68E-62D5D26C8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DC55B-BBF5-844C-A45B-DF5BA56B71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0576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7531F-2C6C-864C-A592-2ACE4AE70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78762F-9C58-6448-9873-1AAA5FFBE4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F34640-C45C-EB42-8EB7-AE013FE534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86DBB5-77FD-144A-8405-68D5E51EB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DF504-4784-144D-B5FF-FD7E272DADC9}" type="datetimeFigureOut">
              <a:rPr lang="en-GB" smtClean="0"/>
              <a:t>19/11/2021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E24C92-603F-E44E-97A0-532C28877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414D13-C814-1044-91D1-81F60E036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DC55B-BBF5-844C-A45B-DF5BA56B71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3198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4FC273-BC7F-2F41-BBB9-599BF7D08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2ACD52-E7FE-A440-B19B-A178F65DE9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754F7D-C67E-E849-A96C-15C24CB82B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DF504-4784-144D-B5FF-FD7E272DADC9}" type="datetimeFigureOut">
              <a:rPr lang="en-GB" smtClean="0"/>
              <a:t>19/11/2021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253BE4-48C7-4B47-91DC-845E5F28FB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D23629-5BFA-194E-AA20-D4436834B8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DC55B-BBF5-844C-A45B-DF5BA56B71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9934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AFDED09-0C4B-364D-BB12-2D579D0657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805" y="654914"/>
            <a:ext cx="11558390" cy="5918886"/>
          </a:xfrm>
        </p:spPr>
        <p:txBody>
          <a:bodyPr>
            <a:noAutofit/>
          </a:bodyPr>
          <a:lstStyle/>
          <a:p>
            <a:pPr algn="l"/>
            <a:r>
              <a:rPr lang="en-GB" sz="2600" dirty="0"/>
              <a:t>…but as servants of God we have commended ourselves in every way: through great endurance, in afflictions, hardships, calamities, beatings, imprisonments, riots, labours, sleepless nights, hunger; by purity, knowledge, patience, kindness, holiness of spirit, genuine love, truthful speech, and the power of God; with the weapons of righteousness for the right hand and for the left; in honour and dishonour, in ill repute and good repute. </a:t>
            </a:r>
          </a:p>
          <a:p>
            <a:pPr algn="l"/>
            <a:r>
              <a:rPr lang="en-GB" sz="2600" dirty="0"/>
              <a:t>We are treated as impostors, and yet are true; as unknown, and yet are well known; as dying, and see—we are alive; as punished, and yet not killed; as sorrowful, yet always rejoicing; as poor, yet making many rich; as having nothing, and yet possessing everything.</a:t>
            </a:r>
          </a:p>
          <a:p>
            <a:pPr algn="l"/>
            <a:r>
              <a:rPr lang="en-GB" sz="2600" dirty="0"/>
              <a:t>We have spoken frankly to you Corinthians; our heart is wide open to you. There is no restriction in our affections, but only in yours. In return—I speak as to children—open wide your hearts also.</a:t>
            </a:r>
          </a:p>
          <a:p>
            <a:pPr algn="r"/>
            <a:r>
              <a:rPr lang="en-GB" sz="2600" i="1" dirty="0"/>
              <a:t>2 Corinthians 6:4-13</a:t>
            </a:r>
          </a:p>
        </p:txBody>
      </p:sp>
    </p:spTree>
    <p:extLst>
      <p:ext uri="{BB962C8B-B14F-4D97-AF65-F5344CB8AC3E}">
        <p14:creationId xmlns:p14="http://schemas.microsoft.com/office/powerpoint/2010/main" val="1570913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ED62D0C76E22499918701088767BDF" ma:contentTypeVersion="10" ma:contentTypeDescription="Create a new document." ma:contentTypeScope="" ma:versionID="54914e3f06e649cb3e07eac49bdd1708">
  <xsd:schema xmlns:xsd="http://www.w3.org/2001/XMLSchema" xmlns:xs="http://www.w3.org/2001/XMLSchema" xmlns:p="http://schemas.microsoft.com/office/2006/metadata/properties" xmlns:ns2="1da5062c-4592-496b-ad9b-eb16bcbb6658" targetNamespace="http://schemas.microsoft.com/office/2006/metadata/properties" ma:root="true" ma:fieldsID="be2e6180433744fdba6502b5bc7e81f0" ns2:_="">
    <xsd:import namespace="1da5062c-4592-496b-ad9b-eb16bcbb665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a5062c-4592-496b-ad9b-eb16bcbb66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DF49B18-79DC-46E4-8197-C39355FB334F}"/>
</file>

<file path=customXml/itemProps2.xml><?xml version="1.0" encoding="utf-8"?>
<ds:datastoreItem xmlns:ds="http://schemas.openxmlformats.org/officeDocument/2006/customXml" ds:itemID="{BF8E51FE-9EEC-40BB-8CE1-AFACE282D3A5}"/>
</file>

<file path=customXml/itemProps3.xml><?xml version="1.0" encoding="utf-8"?>
<ds:datastoreItem xmlns:ds="http://schemas.openxmlformats.org/officeDocument/2006/customXml" ds:itemID="{A02F0772-1962-4A88-BA70-CAED89560871}"/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198</Words>
  <Application>Microsoft Macintosh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Bishop of Liverpool</dc:creator>
  <cp:lastModifiedBy>Bishop of Liverpool</cp:lastModifiedBy>
  <cp:revision>3</cp:revision>
  <dcterms:created xsi:type="dcterms:W3CDTF">2021-11-19T11:34:17Z</dcterms:created>
  <dcterms:modified xsi:type="dcterms:W3CDTF">2021-11-19T11:48:58Z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0x01010063ED62D0C76E22499918701088767BDF</vt:lpwstr>
  </property>
</Properties>
</file>